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87" r:id="rId4"/>
    <p:sldId id="335" r:id="rId5"/>
    <p:sldId id="259" r:id="rId6"/>
    <p:sldId id="306" r:id="rId7"/>
    <p:sldId id="333" r:id="rId8"/>
    <p:sldId id="334" r:id="rId9"/>
    <p:sldId id="332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0F2"/>
    <a:srgbClr val="A4C0C8"/>
    <a:srgbClr val="FF572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37" autoAdjust="0"/>
  </p:normalViewPr>
  <p:slideViewPr>
    <p:cSldViewPr showGuides="1">
      <p:cViewPr>
        <p:scale>
          <a:sx n="60" d="100"/>
          <a:sy n="60" d="100"/>
        </p:scale>
        <p:origin x="-60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083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24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6382641" cy="55252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28600" y="685800"/>
            <a:ext cx="4648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Growing a strong church one member at a time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024354"/>
            <a:ext cx="8839200" cy="0"/>
          </a:xfrm>
          <a:prstGeom prst="line">
            <a:avLst/>
          </a:prstGeom>
          <a:ln w="25400">
            <a:solidFill>
              <a:srgbClr val="FF57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52400" y="6400800"/>
            <a:ext cx="8839200" cy="0"/>
          </a:xfrm>
          <a:prstGeom prst="line">
            <a:avLst/>
          </a:prstGeom>
          <a:ln w="12700">
            <a:solidFill>
              <a:srgbClr val="FF57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105400" y="6443246"/>
            <a:ext cx="4038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http://www.BrushStrokesOfTheMaster.com</a:t>
            </a:r>
            <a:endParaRPr lang="en-US" sz="1600" baseline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02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4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819400"/>
            <a:ext cx="807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1 Peter 1:5</a:t>
            </a:r>
          </a:p>
          <a:p>
            <a:r>
              <a:rPr lang="en-US" sz="3600" dirty="0"/>
              <a:t>who are protected by the power of God through faith for a salvation ready to be revealed in the last time.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8" descr="http://3.bp.blogspot.com/-Mtt8VsQZoXM/UGoOux-WQ1I/AAAAAAAAFmQ/nPm9DZc9BOQ/s1600/Iceberg+from+top+to+botto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2401490" cy="156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657464" y="1120914"/>
            <a:ext cx="1923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Attitude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1127234"/>
            <a:ext cx="337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1000" y="1167825"/>
            <a:ext cx="36084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Loving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701225"/>
            <a:ext cx="4246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Righteous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234625"/>
            <a:ext cx="3677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Unified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768025"/>
            <a:ext cx="4314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An Obedient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2299" y="3331847"/>
            <a:ext cx="3927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Growing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234" y="3863727"/>
            <a:ext cx="4041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Prayerful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234" y="4399757"/>
            <a:ext cx="38136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Sharing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234" y="4946293"/>
            <a:ext cx="32670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Pure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8300" y="5485825"/>
            <a:ext cx="3836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5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824097"/>
            <a:ext cx="8305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Philippians 3:20</a:t>
            </a:r>
          </a:p>
          <a:p>
            <a:r>
              <a:rPr lang="en-US" sz="3200" dirty="0"/>
              <a:t>For our citizenship is in heaven, from which also we eagerly wait for a Savior, the Lord Jesus Christ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57800" y="1127234"/>
            <a:ext cx="337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2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824097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1 John </a:t>
            </a:r>
            <a:r>
              <a:rPr lang="en-US" sz="3200" dirty="0" smtClean="0"/>
              <a:t>4:17</a:t>
            </a:r>
            <a:endParaRPr lang="en-US" sz="3200" dirty="0"/>
          </a:p>
          <a:p>
            <a:r>
              <a:rPr lang="en-US" sz="3200" dirty="0"/>
              <a:t>By this, love is perfected with us, so that we may have confidence in the day of judgment; because as He is, so also are we in this world.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7800" y="1127234"/>
            <a:ext cx="337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5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62600" y="1436757"/>
            <a:ext cx="2209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Attention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3068446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2600" y="5159514"/>
            <a:ext cx="1923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Attitude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media.indiedb.com/images/articles/1/100/99019/OpenYourMin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04899"/>
            <a:ext cx="13716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908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3.bp.blogspot.com/-Mtt8VsQZoXM/UGoOux-WQ1I/AAAAAAAAFmQ/nPm9DZc9BOQ/s1600/Iceberg+from+top+to+bottom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45" y="4732732"/>
            <a:ext cx="2401490" cy="156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2743200"/>
            <a:ext cx="8229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1 Thessalonians 4:13</a:t>
            </a:r>
          </a:p>
          <a:p>
            <a:r>
              <a:rPr lang="en-US" sz="3600" dirty="0"/>
              <a:t>But we do not want you to be uninformed, brethren, about those who are asleep, so that you will not grieve as do the rest who have no hope.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57464" y="1120914"/>
            <a:ext cx="22092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Attention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1127234"/>
            <a:ext cx="337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4" descr="http://media.indiedb.com/images/articles/1/100/99019/OpenYourMin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04899"/>
            <a:ext cx="1562100" cy="156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48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657464" y="1120914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111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52400" y="2667000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1. </a:t>
            </a:r>
            <a:r>
              <a:rPr lang="en-US" sz="3600" dirty="0"/>
              <a:t>The first leg of any journey is deciding to go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426" y="3352800"/>
            <a:ext cx="8381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2. </a:t>
            </a:r>
            <a:r>
              <a:rPr lang="en-US" sz="3600" dirty="0"/>
              <a:t>Read the travel brochure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4038600"/>
            <a:ext cx="8381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. </a:t>
            </a:r>
            <a:r>
              <a:rPr lang="en-US" sz="3600" dirty="0"/>
              <a:t>Convince loved one to join us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127234"/>
            <a:ext cx="337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4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27432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Galatians 6:1</a:t>
            </a:r>
          </a:p>
          <a:p>
            <a:r>
              <a:rPr lang="en-US" sz="3600" dirty="0"/>
              <a:t>Brethren, even if anyone is caught in any trespass, you who are spiritual, restore such a one in a spirit of gentleness; each one looking to yourself, so that you too will not be tempted.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1127234"/>
            <a:ext cx="337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7464" y="1120914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111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50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657464" y="1120914"/>
            <a:ext cx="1609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http://upload.wikimedia.org/wikipedia/commons/thumb/3/32/Human-Hands-Front-Back.jpg/240px-Human-Hands-Front-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11100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52400" y="2667000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1. </a:t>
            </a:r>
            <a:r>
              <a:rPr lang="en-US" sz="3600" dirty="0"/>
              <a:t>The first leg of any journey is deciding to go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426" y="3352800"/>
            <a:ext cx="8381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2. </a:t>
            </a:r>
            <a:r>
              <a:rPr lang="en-US" sz="3600" dirty="0"/>
              <a:t>Read the travel brochure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4038600"/>
            <a:ext cx="8381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. </a:t>
            </a:r>
            <a:r>
              <a:rPr lang="en-US" sz="3600" dirty="0"/>
              <a:t>Convince loved one to join us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127234"/>
            <a:ext cx="3374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 Looking People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4648200"/>
            <a:ext cx="8381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4</a:t>
            </a:r>
            <a:r>
              <a:rPr lang="en-US" sz="3600" dirty="0" smtClean="0"/>
              <a:t>. </a:t>
            </a:r>
            <a:r>
              <a:rPr lang="en-US" sz="3600" dirty="0"/>
              <a:t>Decide what to "</a:t>
            </a:r>
            <a:r>
              <a:rPr lang="en-US" sz="3600" dirty="0" smtClean="0"/>
              <a:t>pack"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>
          <a:xfrm>
            <a:off x="152400" y="5297269"/>
            <a:ext cx="8381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5</a:t>
            </a:r>
            <a:r>
              <a:rPr lang="en-US" sz="3600" dirty="0" smtClean="0"/>
              <a:t>. </a:t>
            </a:r>
            <a:r>
              <a:rPr lang="en-US" sz="3600" dirty="0"/>
              <a:t>Make final preparations</a:t>
            </a:r>
          </a:p>
        </p:txBody>
      </p:sp>
    </p:spTree>
    <p:extLst>
      <p:ext uri="{BB962C8B-B14F-4D97-AF65-F5344CB8AC3E}">
        <p14:creationId xmlns:p14="http://schemas.microsoft.com/office/powerpoint/2010/main" val="137362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5402</TotalTime>
  <Words>285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Clark</dc:creator>
  <cp:lastModifiedBy>Shawn Clark</cp:lastModifiedBy>
  <cp:revision>82</cp:revision>
  <dcterms:created xsi:type="dcterms:W3CDTF">2013-03-25T18:17:05Z</dcterms:created>
  <dcterms:modified xsi:type="dcterms:W3CDTF">2014-03-01T22:22:25Z</dcterms:modified>
</cp:coreProperties>
</file>